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52791-DEFC-B34A-8FCC-09C55D3737DC}" v="1" dt="2023-01-30T19:56:06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07"/>
  </p:normalViewPr>
  <p:slideViewPr>
    <p:cSldViewPr snapToGrid="0">
      <p:cViewPr>
        <p:scale>
          <a:sx n="11" d="100"/>
          <a:sy n="11" d="100"/>
        </p:scale>
        <p:origin x="3968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zlem Kostem" userId="0662268aea8755d1" providerId="LiveId" clId="{D7852791-DEFC-B34A-8FCC-09C55D3737DC}"/>
    <pc:docChg chg="modSld modMainMaster">
      <pc:chgData name="Ozlem Kostem" userId="0662268aea8755d1" providerId="LiveId" clId="{D7852791-DEFC-B34A-8FCC-09C55D3737DC}" dt="2023-01-30T19:56:06.218" v="0"/>
      <pc:docMkLst>
        <pc:docMk/>
      </pc:docMkLst>
      <pc:sldChg chg="modSp">
        <pc:chgData name="Ozlem Kostem" userId="0662268aea8755d1" providerId="LiveId" clId="{D7852791-DEFC-B34A-8FCC-09C55D3737DC}" dt="2023-01-30T19:56:06.218" v="0"/>
        <pc:sldMkLst>
          <pc:docMk/>
          <pc:sldMk cId="1808973038" sldId="256"/>
        </pc:sldMkLst>
        <pc:spChg chg="mod">
          <ac:chgData name="Ozlem Kostem" userId="0662268aea8755d1" providerId="LiveId" clId="{D7852791-DEFC-B34A-8FCC-09C55D3737DC}" dt="2023-01-30T19:56:06.218" v="0"/>
          <ac:spMkLst>
            <pc:docMk/>
            <pc:sldMk cId="1808973038" sldId="256"/>
            <ac:spMk id="2" creationId="{AA19DE9E-D259-3D65-8C3D-04B25AD749DA}"/>
          </ac:spMkLst>
        </pc:spChg>
        <pc:spChg chg="mod">
          <ac:chgData name="Ozlem Kostem" userId="0662268aea8755d1" providerId="LiveId" clId="{D7852791-DEFC-B34A-8FCC-09C55D3737DC}" dt="2023-01-30T19:56:06.218" v="0"/>
          <ac:spMkLst>
            <pc:docMk/>
            <pc:sldMk cId="1808973038" sldId="256"/>
            <ac:spMk id="3" creationId="{0574D296-EAB0-0934-D2D7-8382CED65291}"/>
          </ac:spMkLst>
        </pc:spChg>
        <pc:spChg chg="mod">
          <ac:chgData name="Ozlem Kostem" userId="0662268aea8755d1" providerId="LiveId" clId="{D7852791-DEFC-B34A-8FCC-09C55D3737DC}" dt="2023-01-30T19:56:06.218" v="0"/>
          <ac:spMkLst>
            <pc:docMk/>
            <pc:sldMk cId="1808973038" sldId="256"/>
            <ac:spMk id="6" creationId="{E3AE61E9-986B-DF46-03C3-B7185745B526}"/>
          </ac:spMkLst>
        </pc:spChg>
      </pc:sldChg>
      <pc:sldMasterChg chg="modSp modSldLayout">
        <pc:chgData name="Ozlem Kostem" userId="0662268aea8755d1" providerId="LiveId" clId="{D7852791-DEFC-B34A-8FCC-09C55D3737DC}" dt="2023-01-30T19:56:06.218" v="0"/>
        <pc:sldMasterMkLst>
          <pc:docMk/>
          <pc:sldMasterMk cId="3764774642" sldId="2147483672"/>
        </pc:sldMasterMkLst>
        <pc:spChg chg="mod">
          <ac:chgData name="Ozlem Kostem" userId="0662268aea8755d1" providerId="LiveId" clId="{D7852791-DEFC-B34A-8FCC-09C55D3737DC}" dt="2023-01-30T19:56:06.218" v="0"/>
          <ac:spMkLst>
            <pc:docMk/>
            <pc:sldMasterMk cId="3764774642" sldId="2147483672"/>
            <ac:spMk id="2" creationId="{00000000-0000-0000-0000-000000000000}"/>
          </ac:spMkLst>
        </pc:spChg>
        <pc:spChg chg="mod">
          <ac:chgData name="Ozlem Kostem" userId="0662268aea8755d1" providerId="LiveId" clId="{D7852791-DEFC-B34A-8FCC-09C55D3737DC}" dt="2023-01-30T19:56:06.218" v="0"/>
          <ac:spMkLst>
            <pc:docMk/>
            <pc:sldMasterMk cId="3764774642" sldId="2147483672"/>
            <ac:spMk id="3" creationId="{00000000-0000-0000-0000-000000000000}"/>
          </ac:spMkLst>
        </pc:spChg>
        <pc:spChg chg="mod">
          <ac:chgData name="Ozlem Kostem" userId="0662268aea8755d1" providerId="LiveId" clId="{D7852791-DEFC-B34A-8FCC-09C55D3737DC}" dt="2023-01-30T19:56:06.218" v="0"/>
          <ac:spMkLst>
            <pc:docMk/>
            <pc:sldMasterMk cId="3764774642" sldId="2147483672"/>
            <ac:spMk id="4" creationId="{00000000-0000-0000-0000-000000000000}"/>
          </ac:spMkLst>
        </pc:spChg>
        <pc:spChg chg="mod">
          <ac:chgData name="Ozlem Kostem" userId="0662268aea8755d1" providerId="LiveId" clId="{D7852791-DEFC-B34A-8FCC-09C55D3737DC}" dt="2023-01-30T19:56:06.218" v="0"/>
          <ac:spMkLst>
            <pc:docMk/>
            <pc:sldMasterMk cId="3764774642" sldId="2147483672"/>
            <ac:spMk id="5" creationId="{00000000-0000-0000-0000-000000000000}"/>
          </ac:spMkLst>
        </pc:spChg>
        <pc:spChg chg="mod">
          <ac:chgData name="Ozlem Kostem" userId="0662268aea8755d1" providerId="LiveId" clId="{D7852791-DEFC-B34A-8FCC-09C55D3737DC}" dt="2023-01-30T19:56:06.218" v="0"/>
          <ac:spMkLst>
            <pc:docMk/>
            <pc:sldMasterMk cId="3764774642" sldId="2147483672"/>
            <ac:spMk id="6" creationId="{00000000-0000-0000-0000-000000000000}"/>
          </ac:spMkLst>
        </pc:spChg>
        <pc:picChg chg="mod">
          <ac:chgData name="Ozlem Kostem" userId="0662268aea8755d1" providerId="LiveId" clId="{D7852791-DEFC-B34A-8FCC-09C55D3737DC}" dt="2023-01-30T19:56:06.218" v="0"/>
          <ac:picMkLst>
            <pc:docMk/>
            <pc:sldMasterMk cId="3764774642" sldId="2147483672"/>
            <ac:picMk id="7" creationId="{A289161E-743A-8E02-A736-5D875F893E72}"/>
          </ac:picMkLst>
        </pc:picChg>
        <pc:sldLayoutChg chg="modSp">
          <pc:chgData name="Ozlem Kostem" userId="0662268aea8755d1" providerId="LiveId" clId="{D7852791-DEFC-B34A-8FCC-09C55D3737DC}" dt="2023-01-30T19:56:06.218" v="0"/>
          <pc:sldLayoutMkLst>
            <pc:docMk/>
            <pc:sldMasterMk cId="3764774642" sldId="2147483672"/>
            <pc:sldLayoutMk cId="1410587410" sldId="2147483673"/>
          </pc:sldLayoutMkLst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1410587410" sldId="2147483673"/>
              <ac:spMk id="2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1410587410" sldId="2147483673"/>
              <ac:spMk id="3" creationId="{00000000-0000-0000-0000-000000000000}"/>
            </ac:spMkLst>
          </pc:spChg>
        </pc:sldLayoutChg>
        <pc:sldLayoutChg chg="modSp">
          <pc:chgData name="Ozlem Kostem" userId="0662268aea8755d1" providerId="LiveId" clId="{D7852791-DEFC-B34A-8FCC-09C55D3737DC}" dt="2023-01-30T19:56:06.218" v="0"/>
          <pc:sldLayoutMkLst>
            <pc:docMk/>
            <pc:sldMasterMk cId="3764774642" sldId="2147483672"/>
            <pc:sldLayoutMk cId="485216261" sldId="2147483675"/>
          </pc:sldLayoutMkLst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485216261" sldId="2147483675"/>
              <ac:spMk id="2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485216261" sldId="2147483675"/>
              <ac:spMk id="3" creationId="{00000000-0000-0000-0000-000000000000}"/>
            </ac:spMkLst>
          </pc:spChg>
        </pc:sldLayoutChg>
        <pc:sldLayoutChg chg="modSp">
          <pc:chgData name="Ozlem Kostem" userId="0662268aea8755d1" providerId="LiveId" clId="{D7852791-DEFC-B34A-8FCC-09C55D3737DC}" dt="2023-01-30T19:56:06.218" v="0"/>
          <pc:sldLayoutMkLst>
            <pc:docMk/>
            <pc:sldMasterMk cId="3764774642" sldId="2147483672"/>
            <pc:sldLayoutMk cId="4082587279" sldId="2147483676"/>
          </pc:sldLayoutMkLst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4082587279" sldId="2147483676"/>
              <ac:spMk id="3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4082587279" sldId="2147483676"/>
              <ac:spMk id="4" creationId="{00000000-0000-0000-0000-000000000000}"/>
            </ac:spMkLst>
          </pc:spChg>
        </pc:sldLayoutChg>
        <pc:sldLayoutChg chg="modSp">
          <pc:chgData name="Ozlem Kostem" userId="0662268aea8755d1" providerId="LiveId" clId="{D7852791-DEFC-B34A-8FCC-09C55D3737DC}" dt="2023-01-30T19:56:06.218" v="0"/>
          <pc:sldLayoutMkLst>
            <pc:docMk/>
            <pc:sldMasterMk cId="3764774642" sldId="2147483672"/>
            <pc:sldLayoutMk cId="1072438950" sldId="2147483677"/>
          </pc:sldLayoutMkLst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1072438950" sldId="2147483677"/>
              <ac:spMk id="2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1072438950" sldId="2147483677"/>
              <ac:spMk id="3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1072438950" sldId="2147483677"/>
              <ac:spMk id="4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1072438950" sldId="2147483677"/>
              <ac:spMk id="5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1072438950" sldId="2147483677"/>
              <ac:spMk id="6" creationId="{00000000-0000-0000-0000-000000000000}"/>
            </ac:spMkLst>
          </pc:spChg>
        </pc:sldLayoutChg>
        <pc:sldLayoutChg chg="modSp">
          <pc:chgData name="Ozlem Kostem" userId="0662268aea8755d1" providerId="LiveId" clId="{D7852791-DEFC-B34A-8FCC-09C55D3737DC}" dt="2023-01-30T19:56:06.218" v="0"/>
          <pc:sldLayoutMkLst>
            <pc:docMk/>
            <pc:sldMasterMk cId="3764774642" sldId="2147483672"/>
            <pc:sldLayoutMk cId="3051665149" sldId="2147483680"/>
          </pc:sldLayoutMkLst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3051665149" sldId="2147483680"/>
              <ac:spMk id="2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3051665149" sldId="2147483680"/>
              <ac:spMk id="3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3051665149" sldId="2147483680"/>
              <ac:spMk id="4" creationId="{00000000-0000-0000-0000-000000000000}"/>
            </ac:spMkLst>
          </pc:spChg>
        </pc:sldLayoutChg>
        <pc:sldLayoutChg chg="modSp">
          <pc:chgData name="Ozlem Kostem" userId="0662268aea8755d1" providerId="LiveId" clId="{D7852791-DEFC-B34A-8FCC-09C55D3737DC}" dt="2023-01-30T19:56:06.218" v="0"/>
          <pc:sldLayoutMkLst>
            <pc:docMk/>
            <pc:sldMasterMk cId="3764774642" sldId="2147483672"/>
            <pc:sldLayoutMk cId="3592638001" sldId="2147483681"/>
          </pc:sldLayoutMkLst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3592638001" sldId="2147483681"/>
              <ac:spMk id="2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3592638001" sldId="2147483681"/>
              <ac:spMk id="3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3592638001" sldId="2147483681"/>
              <ac:spMk id="4" creationId="{00000000-0000-0000-0000-000000000000}"/>
            </ac:spMkLst>
          </pc:spChg>
        </pc:sldLayoutChg>
        <pc:sldLayoutChg chg="modSp">
          <pc:chgData name="Ozlem Kostem" userId="0662268aea8755d1" providerId="LiveId" clId="{D7852791-DEFC-B34A-8FCC-09C55D3737DC}" dt="2023-01-30T19:56:06.218" v="0"/>
          <pc:sldLayoutMkLst>
            <pc:docMk/>
            <pc:sldMasterMk cId="3764774642" sldId="2147483672"/>
            <pc:sldLayoutMk cId="329469949" sldId="2147483683"/>
          </pc:sldLayoutMkLst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329469949" sldId="2147483683"/>
              <ac:spMk id="2" creationId="{00000000-0000-0000-0000-000000000000}"/>
            </ac:spMkLst>
          </pc:spChg>
          <pc:spChg chg="mod">
            <ac:chgData name="Ozlem Kostem" userId="0662268aea8755d1" providerId="LiveId" clId="{D7852791-DEFC-B34A-8FCC-09C55D3737DC}" dt="2023-01-30T19:56:06.218" v="0"/>
            <ac:spMkLst>
              <pc:docMk/>
              <pc:sldMasterMk cId="3764774642" sldId="2147483672"/>
              <pc:sldLayoutMk cId="329469949" sldId="2147483683"/>
              <ac:spMk id="3" creationId="{00000000-0000-0000-0000-000000000000}"/>
            </ac:spMkLst>
          </pc:spChg>
        </pc:sldLayoutChg>
      </pc:sldMasterChg>
      <pc:sldMasterChg chg="addSp">
        <pc:chgData name="Ozlem Kostem" userId="0662268aea8755d1" providerId="LiveId" clId="{D7852791-DEFC-B34A-8FCC-09C55D3737DC}" dt="2023-01-30T19:56:06.218" v="0"/>
        <pc:sldMasterMkLst>
          <pc:docMk/>
          <pc:sldMasterMk cId="3093686026" sldId="2147483684"/>
        </pc:sldMasterMkLst>
        <pc:picChg chg="add">
          <ac:chgData name="Ozlem Kostem" userId="0662268aea8755d1" providerId="LiveId" clId="{D7852791-DEFC-B34A-8FCC-09C55D3737DC}" dt="2023-01-30T19:56:06.218" v="0"/>
          <ac:picMkLst>
            <pc:docMk/>
            <pc:sldMasterMk cId="3093686026" sldId="2147483684"/>
            <ac:picMk id="7" creationId="{79494E1E-D285-8462-ED2B-F62D2FC4B512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8997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6927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7667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7455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6191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5527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885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8005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9859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0850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3080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42FE-DEDE-DE42-AA40-F9C13D6C452D}" type="datetimeFigureOut">
              <a:rPr lang="en-TR" smtClean="0"/>
              <a:t>30.01.2023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4AA9A-D261-3E46-BA29-9F5EE7512587}" type="slidenum">
              <a:rPr lang="en-TR" smtClean="0"/>
              <a:t>‹#›</a:t>
            </a:fld>
            <a:endParaRPr lang="en-TR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494E1E-D285-8462-ED2B-F62D2FC4B5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25199975" cy="359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8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DE9E-D259-3D65-8C3D-04B25AD74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4D296-EAB0-0934-D2D7-8382CED652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E61E9-986B-DF46-03C3-B7185745B526}"/>
              </a:ext>
            </a:extLst>
          </p:cNvPr>
          <p:cNvSpPr txBox="1"/>
          <p:nvPr/>
        </p:nvSpPr>
        <p:spPr>
          <a:xfrm>
            <a:off x="26718915" y="8102254"/>
            <a:ext cx="184731" cy="1909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R" sz="11811" dirty="0"/>
          </a:p>
        </p:txBody>
      </p:sp>
    </p:spTree>
    <p:extLst>
      <p:ext uri="{BB962C8B-B14F-4D97-AF65-F5344CB8AC3E}">
        <p14:creationId xmlns:p14="http://schemas.microsoft.com/office/powerpoint/2010/main" val="180897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Ozlem Kostem</dc:creator>
  <cp:lastModifiedBy>Ozlem Kostem</cp:lastModifiedBy>
  <cp:revision>1</cp:revision>
  <dcterms:created xsi:type="dcterms:W3CDTF">2023-01-24T20:43:30Z</dcterms:created>
  <dcterms:modified xsi:type="dcterms:W3CDTF">2023-01-30T19:56:13Z</dcterms:modified>
</cp:coreProperties>
</file>